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2" r:id="rId7"/>
    <p:sldId id="263" r:id="rId8"/>
    <p:sldId id="270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94" autoAdjust="0"/>
    <p:restoredTop sz="94709" autoAdjust="0"/>
  </p:normalViewPr>
  <p:slideViewPr>
    <p:cSldViewPr>
      <p:cViewPr varScale="1">
        <p:scale>
          <a:sx n="52" d="100"/>
          <a:sy n="52" d="100"/>
        </p:scale>
        <p:origin x="-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81F6DA-EA8D-48FC-8CDE-0717DD88685F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08BB1CEA-78F4-440B-9144-DE5BCE67D1AD}">
      <dgm:prSet phldrT="[Текст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ru-RU" dirty="0" smtClean="0"/>
            <a:t>НАДО</a:t>
          </a:r>
          <a:endParaRPr lang="ru-RU" dirty="0"/>
        </a:p>
      </dgm:t>
    </dgm:pt>
    <dgm:pt modelId="{732C3830-337A-406C-85A3-0CFC7C0C1782}" type="parTrans" cxnId="{7589D29A-2589-4A9C-9CDA-8FE7647E8328}">
      <dgm:prSet/>
      <dgm:spPr/>
      <dgm:t>
        <a:bodyPr/>
        <a:lstStyle/>
        <a:p>
          <a:endParaRPr lang="ru-RU"/>
        </a:p>
      </dgm:t>
    </dgm:pt>
    <dgm:pt modelId="{16D37F6D-5E85-4EAF-8A59-DFB079AB5404}" type="sibTrans" cxnId="{7589D29A-2589-4A9C-9CDA-8FE7647E8328}">
      <dgm:prSet/>
      <dgm:spPr/>
      <dgm:t>
        <a:bodyPr/>
        <a:lstStyle/>
        <a:p>
          <a:endParaRPr lang="ru-RU"/>
        </a:p>
      </dgm:t>
    </dgm:pt>
    <dgm:pt modelId="{9342ABD1-403E-4734-A4EE-490C29D29D65}">
      <dgm:prSet phldrT="[Текст]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ru-RU" dirty="0" smtClean="0"/>
            <a:t>ХОЧУ</a:t>
          </a:r>
          <a:endParaRPr lang="ru-RU" dirty="0"/>
        </a:p>
      </dgm:t>
    </dgm:pt>
    <dgm:pt modelId="{E89221D4-8270-479B-9785-57143E49D3BB}" type="parTrans" cxnId="{3880123E-F927-4A14-8FD5-BBA35B58D978}">
      <dgm:prSet/>
      <dgm:spPr/>
      <dgm:t>
        <a:bodyPr/>
        <a:lstStyle/>
        <a:p>
          <a:endParaRPr lang="ru-RU"/>
        </a:p>
      </dgm:t>
    </dgm:pt>
    <dgm:pt modelId="{F924AF39-7860-43AF-AAC1-6FB4AE186281}" type="sibTrans" cxnId="{3880123E-F927-4A14-8FD5-BBA35B58D978}">
      <dgm:prSet/>
      <dgm:spPr/>
      <dgm:t>
        <a:bodyPr/>
        <a:lstStyle/>
        <a:p>
          <a:endParaRPr lang="ru-RU"/>
        </a:p>
      </dgm:t>
    </dgm:pt>
    <dgm:pt modelId="{30A81118-FF56-4FE1-816C-60FA92B08A99}">
      <dgm:prSet phldrT="[Текст]"/>
      <dgm:spPr/>
      <dgm:t>
        <a:bodyPr/>
        <a:lstStyle/>
        <a:p>
          <a:r>
            <a:rPr lang="ru-RU" dirty="0" smtClean="0"/>
            <a:t>МОГУ</a:t>
          </a:r>
        </a:p>
      </dgm:t>
    </dgm:pt>
    <dgm:pt modelId="{9F7BE705-804D-42FC-B2A3-DE3E65364C33}" type="parTrans" cxnId="{5EB2FD53-EC26-407F-BA06-89198EEAA36C}">
      <dgm:prSet/>
      <dgm:spPr/>
      <dgm:t>
        <a:bodyPr/>
        <a:lstStyle/>
        <a:p>
          <a:endParaRPr lang="ru-RU"/>
        </a:p>
      </dgm:t>
    </dgm:pt>
    <dgm:pt modelId="{539E2792-F1E4-4B25-855E-2C7ED7762B12}" type="sibTrans" cxnId="{5EB2FD53-EC26-407F-BA06-89198EEAA36C}">
      <dgm:prSet/>
      <dgm:spPr/>
      <dgm:t>
        <a:bodyPr/>
        <a:lstStyle/>
        <a:p>
          <a:endParaRPr lang="ru-RU"/>
        </a:p>
      </dgm:t>
    </dgm:pt>
    <dgm:pt modelId="{F3F3F2AE-97A1-4B4C-9F31-8140C9C83F1D}" type="pres">
      <dgm:prSet presAssocID="{B581F6DA-EA8D-48FC-8CDE-0717DD88685F}" presName="compositeShape" presStyleCnt="0">
        <dgm:presLayoutVars>
          <dgm:chMax val="7"/>
          <dgm:dir/>
          <dgm:resizeHandles val="exact"/>
        </dgm:presLayoutVars>
      </dgm:prSet>
      <dgm:spPr/>
    </dgm:pt>
    <dgm:pt modelId="{D432095E-AE71-4C89-8216-0EBEED3EE131}" type="pres">
      <dgm:prSet presAssocID="{08BB1CEA-78F4-440B-9144-DE5BCE67D1AD}" presName="circ1" presStyleLbl="vennNode1" presStyleIdx="0" presStyleCnt="3"/>
      <dgm:spPr/>
      <dgm:t>
        <a:bodyPr/>
        <a:lstStyle/>
        <a:p>
          <a:endParaRPr lang="ru-RU"/>
        </a:p>
      </dgm:t>
    </dgm:pt>
    <dgm:pt modelId="{D214990C-5D4E-4280-87D7-A8AA95FE902C}" type="pres">
      <dgm:prSet presAssocID="{08BB1CEA-78F4-440B-9144-DE5BCE67D1A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B03C6-4817-4B28-90AD-285C7F76DFFE}" type="pres">
      <dgm:prSet presAssocID="{9342ABD1-403E-4734-A4EE-490C29D29D65}" presName="circ2" presStyleLbl="vennNode1" presStyleIdx="1" presStyleCnt="3"/>
      <dgm:spPr/>
      <dgm:t>
        <a:bodyPr/>
        <a:lstStyle/>
        <a:p>
          <a:endParaRPr lang="ru-RU"/>
        </a:p>
      </dgm:t>
    </dgm:pt>
    <dgm:pt modelId="{5A82DB8E-1B79-450C-B85A-85FB4E86C532}" type="pres">
      <dgm:prSet presAssocID="{9342ABD1-403E-4734-A4EE-490C29D29D6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68B699-8E0D-4A74-B720-8B4E7511AAD2}" type="pres">
      <dgm:prSet presAssocID="{30A81118-FF56-4FE1-816C-60FA92B08A99}" presName="circ3" presStyleLbl="vennNode1" presStyleIdx="2" presStyleCnt="3"/>
      <dgm:spPr/>
      <dgm:t>
        <a:bodyPr/>
        <a:lstStyle/>
        <a:p>
          <a:endParaRPr lang="ru-RU"/>
        </a:p>
      </dgm:t>
    </dgm:pt>
    <dgm:pt modelId="{6AF01399-F2B4-4EDF-9461-EE2220547363}" type="pres">
      <dgm:prSet presAssocID="{30A81118-FF56-4FE1-816C-60FA92B08A9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AE2F94-7BEC-422B-99E7-4207DB0EC34E}" type="presOf" srcId="{B581F6DA-EA8D-48FC-8CDE-0717DD88685F}" destId="{F3F3F2AE-97A1-4B4C-9F31-8140C9C83F1D}" srcOrd="0" destOrd="0" presId="urn:microsoft.com/office/officeart/2005/8/layout/venn1"/>
    <dgm:cxn modelId="{7589D29A-2589-4A9C-9CDA-8FE7647E8328}" srcId="{B581F6DA-EA8D-48FC-8CDE-0717DD88685F}" destId="{08BB1CEA-78F4-440B-9144-DE5BCE67D1AD}" srcOrd="0" destOrd="0" parTransId="{732C3830-337A-406C-85A3-0CFC7C0C1782}" sibTransId="{16D37F6D-5E85-4EAF-8A59-DFB079AB5404}"/>
    <dgm:cxn modelId="{ED62A756-ED16-4BE4-A7FC-8254FDAB8F52}" type="presOf" srcId="{30A81118-FF56-4FE1-816C-60FA92B08A99}" destId="{6AF01399-F2B4-4EDF-9461-EE2220547363}" srcOrd="1" destOrd="0" presId="urn:microsoft.com/office/officeart/2005/8/layout/venn1"/>
    <dgm:cxn modelId="{2F1D4039-5F58-464B-A8E3-1A3702293893}" type="presOf" srcId="{08BB1CEA-78F4-440B-9144-DE5BCE67D1AD}" destId="{D432095E-AE71-4C89-8216-0EBEED3EE131}" srcOrd="0" destOrd="0" presId="urn:microsoft.com/office/officeart/2005/8/layout/venn1"/>
    <dgm:cxn modelId="{5EB2FD53-EC26-407F-BA06-89198EEAA36C}" srcId="{B581F6DA-EA8D-48FC-8CDE-0717DD88685F}" destId="{30A81118-FF56-4FE1-816C-60FA92B08A99}" srcOrd="2" destOrd="0" parTransId="{9F7BE705-804D-42FC-B2A3-DE3E65364C33}" sibTransId="{539E2792-F1E4-4B25-855E-2C7ED7762B12}"/>
    <dgm:cxn modelId="{C9D25BF5-F420-49C2-A2DB-93EB326F19EB}" type="presOf" srcId="{30A81118-FF56-4FE1-816C-60FA92B08A99}" destId="{F368B699-8E0D-4A74-B720-8B4E7511AAD2}" srcOrd="0" destOrd="0" presId="urn:microsoft.com/office/officeart/2005/8/layout/venn1"/>
    <dgm:cxn modelId="{B5476563-C619-4C02-B87F-A3EA2E39787A}" type="presOf" srcId="{9342ABD1-403E-4734-A4EE-490C29D29D65}" destId="{5A82DB8E-1B79-450C-B85A-85FB4E86C532}" srcOrd="1" destOrd="0" presId="urn:microsoft.com/office/officeart/2005/8/layout/venn1"/>
    <dgm:cxn modelId="{3880123E-F927-4A14-8FD5-BBA35B58D978}" srcId="{B581F6DA-EA8D-48FC-8CDE-0717DD88685F}" destId="{9342ABD1-403E-4734-A4EE-490C29D29D65}" srcOrd="1" destOrd="0" parTransId="{E89221D4-8270-479B-9785-57143E49D3BB}" sibTransId="{F924AF39-7860-43AF-AAC1-6FB4AE186281}"/>
    <dgm:cxn modelId="{9BE8F789-AB2F-46A6-942F-63E438523B2B}" type="presOf" srcId="{9342ABD1-403E-4734-A4EE-490C29D29D65}" destId="{A34B03C6-4817-4B28-90AD-285C7F76DFFE}" srcOrd="0" destOrd="0" presId="urn:microsoft.com/office/officeart/2005/8/layout/venn1"/>
    <dgm:cxn modelId="{EDA9723E-0B46-497A-B8F9-1BFDF95F70E2}" type="presOf" srcId="{08BB1CEA-78F4-440B-9144-DE5BCE67D1AD}" destId="{D214990C-5D4E-4280-87D7-A8AA95FE902C}" srcOrd="1" destOrd="0" presId="urn:microsoft.com/office/officeart/2005/8/layout/venn1"/>
    <dgm:cxn modelId="{DB62094A-25AF-4E87-86F7-5C8BB25E12B2}" type="presParOf" srcId="{F3F3F2AE-97A1-4B4C-9F31-8140C9C83F1D}" destId="{D432095E-AE71-4C89-8216-0EBEED3EE131}" srcOrd="0" destOrd="0" presId="urn:microsoft.com/office/officeart/2005/8/layout/venn1"/>
    <dgm:cxn modelId="{46E2DD20-B723-4B5D-944D-9F3C75E936F0}" type="presParOf" srcId="{F3F3F2AE-97A1-4B4C-9F31-8140C9C83F1D}" destId="{D214990C-5D4E-4280-87D7-A8AA95FE902C}" srcOrd="1" destOrd="0" presId="urn:microsoft.com/office/officeart/2005/8/layout/venn1"/>
    <dgm:cxn modelId="{54A53739-56F6-4FE4-93CB-850E7B9D04D9}" type="presParOf" srcId="{F3F3F2AE-97A1-4B4C-9F31-8140C9C83F1D}" destId="{A34B03C6-4817-4B28-90AD-285C7F76DFFE}" srcOrd="2" destOrd="0" presId="urn:microsoft.com/office/officeart/2005/8/layout/venn1"/>
    <dgm:cxn modelId="{C8BE0DD0-B5C7-45B2-A0A8-7B3F24CD5702}" type="presParOf" srcId="{F3F3F2AE-97A1-4B4C-9F31-8140C9C83F1D}" destId="{5A82DB8E-1B79-450C-B85A-85FB4E86C532}" srcOrd="3" destOrd="0" presId="urn:microsoft.com/office/officeart/2005/8/layout/venn1"/>
    <dgm:cxn modelId="{4CFE5079-6802-4343-AEBF-826C52AD1907}" type="presParOf" srcId="{F3F3F2AE-97A1-4B4C-9F31-8140C9C83F1D}" destId="{F368B699-8E0D-4A74-B720-8B4E7511AAD2}" srcOrd="4" destOrd="0" presId="urn:microsoft.com/office/officeart/2005/8/layout/venn1"/>
    <dgm:cxn modelId="{EBA957BB-9D85-4574-971E-85E04F494BDF}" type="presParOf" srcId="{F3F3F2AE-97A1-4B4C-9F31-8140C9C83F1D}" destId="{6AF01399-F2B4-4EDF-9461-EE2220547363}" srcOrd="5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3248EC-6FA9-4738-B955-C224EF63C0B1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897040-2B2D-4485-8A19-9AC1C806BA3E}">
      <dgm:prSet phldrT="[Текст]"/>
      <dgm:spPr/>
      <dgm:t>
        <a:bodyPr/>
        <a:lstStyle/>
        <a:p>
          <a:r>
            <a:rPr lang="ru-RU" dirty="0" smtClean="0"/>
            <a:t>Формирование готовности к выбору профессии</a:t>
          </a:r>
          <a:endParaRPr lang="ru-RU" dirty="0"/>
        </a:p>
      </dgm:t>
    </dgm:pt>
    <dgm:pt modelId="{9CC0D871-B511-4090-97B0-CF7D30CF0F76}" type="parTrans" cxnId="{D0A9FABA-3D54-47AD-9149-28DFDA6FFDD7}">
      <dgm:prSet/>
      <dgm:spPr/>
      <dgm:t>
        <a:bodyPr/>
        <a:lstStyle/>
        <a:p>
          <a:endParaRPr lang="ru-RU"/>
        </a:p>
      </dgm:t>
    </dgm:pt>
    <dgm:pt modelId="{924707ED-A379-4463-B942-6684E52383B9}" type="sibTrans" cxnId="{D0A9FABA-3D54-47AD-9149-28DFDA6FFDD7}">
      <dgm:prSet/>
      <dgm:spPr/>
      <dgm:t>
        <a:bodyPr/>
        <a:lstStyle/>
        <a:p>
          <a:endParaRPr lang="ru-RU"/>
        </a:p>
      </dgm:t>
    </dgm:pt>
    <dgm:pt modelId="{991C3358-1FA8-4B33-A83A-55D15CDDD6B0}">
      <dgm:prSet phldrT="[Текст]"/>
      <dgm:spPr/>
      <dgm:t>
        <a:bodyPr/>
        <a:lstStyle/>
        <a:p>
          <a:r>
            <a:rPr lang="ru-RU" dirty="0" smtClean="0"/>
            <a:t>Предварительный выбор профессии</a:t>
          </a:r>
          <a:endParaRPr lang="ru-RU" dirty="0"/>
        </a:p>
      </dgm:t>
    </dgm:pt>
    <dgm:pt modelId="{FC370C11-744B-4660-9480-4682D819B2ED}" type="parTrans" cxnId="{CA1E89C6-B95A-459E-96AF-E23AEDCD59E5}">
      <dgm:prSet/>
      <dgm:spPr/>
      <dgm:t>
        <a:bodyPr/>
        <a:lstStyle/>
        <a:p>
          <a:endParaRPr lang="ru-RU"/>
        </a:p>
      </dgm:t>
    </dgm:pt>
    <dgm:pt modelId="{11E4F8D2-47E2-4A06-AAC5-21CBDA7F8481}" type="sibTrans" cxnId="{CA1E89C6-B95A-459E-96AF-E23AEDCD59E5}">
      <dgm:prSet/>
      <dgm:spPr/>
      <dgm:t>
        <a:bodyPr/>
        <a:lstStyle/>
        <a:p>
          <a:endParaRPr lang="ru-RU"/>
        </a:p>
      </dgm:t>
    </dgm:pt>
    <dgm:pt modelId="{3E077EA6-3CC2-4403-8F80-BCFBC7447021}">
      <dgm:prSet phldrT="[Текст]"/>
      <dgm:spPr/>
      <dgm:t>
        <a:bodyPr/>
        <a:lstStyle/>
        <a:p>
          <a:r>
            <a:rPr lang="ru-RU" dirty="0" smtClean="0"/>
            <a:t>Формирование профессионального намерения и плана</a:t>
          </a:r>
          <a:endParaRPr lang="ru-RU" dirty="0"/>
        </a:p>
      </dgm:t>
    </dgm:pt>
    <dgm:pt modelId="{F7BCCB17-91B2-4109-B3A1-635FA74E36B6}" type="parTrans" cxnId="{430FC881-6728-47DD-A1A1-569B72AE1441}">
      <dgm:prSet/>
      <dgm:spPr/>
      <dgm:t>
        <a:bodyPr/>
        <a:lstStyle/>
        <a:p>
          <a:endParaRPr lang="ru-RU"/>
        </a:p>
      </dgm:t>
    </dgm:pt>
    <dgm:pt modelId="{99852186-8711-408E-82ED-2ADD8F62FCDB}" type="sibTrans" cxnId="{430FC881-6728-47DD-A1A1-569B72AE1441}">
      <dgm:prSet/>
      <dgm:spPr/>
      <dgm:t>
        <a:bodyPr/>
        <a:lstStyle/>
        <a:p>
          <a:endParaRPr lang="ru-RU"/>
        </a:p>
      </dgm:t>
    </dgm:pt>
    <dgm:pt modelId="{D4D2470B-546D-466B-8D53-3EF2D4562EAC}">
      <dgm:prSet phldrT="[Текст]"/>
      <dgm:spPr/>
      <dgm:t>
        <a:bodyPr/>
        <a:lstStyle/>
        <a:p>
          <a:r>
            <a:rPr lang="ru-RU" dirty="0" smtClean="0"/>
            <a:t>Профессиональное самоопределение</a:t>
          </a:r>
          <a:endParaRPr lang="ru-RU" dirty="0"/>
        </a:p>
      </dgm:t>
    </dgm:pt>
    <dgm:pt modelId="{CDF5FD52-A648-4015-850B-AE6986B8CB8E}" type="parTrans" cxnId="{A493A717-EC55-4953-9114-A05B38F183BB}">
      <dgm:prSet/>
      <dgm:spPr/>
      <dgm:t>
        <a:bodyPr/>
        <a:lstStyle/>
        <a:p>
          <a:endParaRPr lang="ru-RU"/>
        </a:p>
      </dgm:t>
    </dgm:pt>
    <dgm:pt modelId="{329857FA-0821-44DD-855A-8B5C4B164427}" type="sibTrans" cxnId="{A493A717-EC55-4953-9114-A05B38F183BB}">
      <dgm:prSet/>
      <dgm:spPr/>
      <dgm:t>
        <a:bodyPr/>
        <a:lstStyle/>
        <a:p>
          <a:endParaRPr lang="ru-RU"/>
        </a:p>
      </dgm:t>
    </dgm:pt>
    <dgm:pt modelId="{85B6A29F-2588-48DF-813F-8B31590B34F4}">
      <dgm:prSet/>
      <dgm:spPr/>
      <dgm:t>
        <a:bodyPr/>
        <a:lstStyle/>
        <a:p>
          <a:r>
            <a:rPr lang="ru-RU" dirty="0" smtClean="0"/>
            <a:t>Профессиональная и социальная адаптация</a:t>
          </a:r>
          <a:endParaRPr lang="ru-RU" dirty="0"/>
        </a:p>
      </dgm:t>
    </dgm:pt>
    <dgm:pt modelId="{81B6B90A-BE22-4EFB-8649-B73F0AB43D31}" type="parTrans" cxnId="{59E6E324-8D92-4275-91EB-6730F4EAF210}">
      <dgm:prSet/>
      <dgm:spPr/>
      <dgm:t>
        <a:bodyPr/>
        <a:lstStyle/>
        <a:p>
          <a:endParaRPr lang="ru-RU"/>
        </a:p>
      </dgm:t>
    </dgm:pt>
    <dgm:pt modelId="{8AA83C8B-CC5E-463D-B493-FA84CC9FD837}" type="sibTrans" cxnId="{59E6E324-8D92-4275-91EB-6730F4EAF210}">
      <dgm:prSet/>
      <dgm:spPr/>
      <dgm:t>
        <a:bodyPr/>
        <a:lstStyle/>
        <a:p>
          <a:endParaRPr lang="ru-RU"/>
        </a:p>
      </dgm:t>
    </dgm:pt>
    <dgm:pt modelId="{F421988D-B9E8-4D27-9E14-4415EF58E4D1}">
      <dgm:prSet/>
      <dgm:spPr/>
      <dgm:t>
        <a:bodyPr/>
        <a:lstStyle/>
        <a:p>
          <a:r>
            <a:rPr lang="ru-RU" dirty="0" smtClean="0"/>
            <a:t>Формирование убеждённости в правильности выбора профессии</a:t>
          </a:r>
          <a:endParaRPr lang="ru-RU" dirty="0"/>
        </a:p>
      </dgm:t>
    </dgm:pt>
    <dgm:pt modelId="{EF92FF19-F18A-4C7C-AE4F-B00C41052FB7}" type="parTrans" cxnId="{0D7AF59D-26DC-414C-9D1B-B330B14FCB6C}">
      <dgm:prSet/>
      <dgm:spPr/>
      <dgm:t>
        <a:bodyPr/>
        <a:lstStyle/>
        <a:p>
          <a:endParaRPr lang="ru-RU"/>
        </a:p>
      </dgm:t>
    </dgm:pt>
    <dgm:pt modelId="{7715F9C1-D350-4F34-BA4F-541378C5A46B}" type="sibTrans" cxnId="{0D7AF59D-26DC-414C-9D1B-B330B14FCB6C}">
      <dgm:prSet/>
      <dgm:spPr/>
      <dgm:t>
        <a:bodyPr/>
        <a:lstStyle/>
        <a:p>
          <a:endParaRPr lang="ru-RU"/>
        </a:p>
      </dgm:t>
    </dgm:pt>
    <dgm:pt modelId="{1C5CFB2A-EA83-4317-9DE4-D7D84F72C3C7}" type="pres">
      <dgm:prSet presAssocID="{A23248EC-6FA9-4738-B955-C224EF63C0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E1EB49-F45A-484B-A52E-FE42D0DA0F7E}" type="pres">
      <dgm:prSet presAssocID="{1F897040-2B2D-4485-8A19-9AC1C806BA3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24EB6-FB4C-4075-95BF-0990C8B8D370}" type="pres">
      <dgm:prSet presAssocID="{924707ED-A379-4463-B942-6684E52383B9}" presName="sibTrans" presStyleLbl="sibTrans1D1" presStyleIdx="0" presStyleCnt="5"/>
      <dgm:spPr/>
      <dgm:t>
        <a:bodyPr/>
        <a:lstStyle/>
        <a:p>
          <a:endParaRPr lang="ru-RU"/>
        </a:p>
      </dgm:t>
    </dgm:pt>
    <dgm:pt modelId="{1AC0170F-955B-4B74-AF4C-EF6397FF495A}" type="pres">
      <dgm:prSet presAssocID="{924707ED-A379-4463-B942-6684E52383B9}" presName="connectorText" presStyleLbl="sibTrans1D1" presStyleIdx="0" presStyleCnt="5"/>
      <dgm:spPr/>
      <dgm:t>
        <a:bodyPr/>
        <a:lstStyle/>
        <a:p>
          <a:endParaRPr lang="ru-RU"/>
        </a:p>
      </dgm:t>
    </dgm:pt>
    <dgm:pt modelId="{58718A8B-228F-40EB-BA8E-DB4F7C428F72}" type="pres">
      <dgm:prSet presAssocID="{991C3358-1FA8-4B33-A83A-55D15CDDD6B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D12F27-2510-45DE-A149-4579F8BFDFEF}" type="pres">
      <dgm:prSet presAssocID="{11E4F8D2-47E2-4A06-AAC5-21CBDA7F8481}" presName="sibTrans" presStyleLbl="sibTrans1D1" presStyleIdx="1" presStyleCnt="5"/>
      <dgm:spPr/>
      <dgm:t>
        <a:bodyPr/>
        <a:lstStyle/>
        <a:p>
          <a:endParaRPr lang="ru-RU"/>
        </a:p>
      </dgm:t>
    </dgm:pt>
    <dgm:pt modelId="{C9A3A226-241C-4C63-B831-CA47A3824325}" type="pres">
      <dgm:prSet presAssocID="{11E4F8D2-47E2-4A06-AAC5-21CBDA7F8481}" presName="connectorText" presStyleLbl="sibTrans1D1" presStyleIdx="1" presStyleCnt="5"/>
      <dgm:spPr/>
      <dgm:t>
        <a:bodyPr/>
        <a:lstStyle/>
        <a:p>
          <a:endParaRPr lang="ru-RU"/>
        </a:p>
      </dgm:t>
    </dgm:pt>
    <dgm:pt modelId="{0B96C8F4-184C-48A9-A4B4-9980C794A733}" type="pres">
      <dgm:prSet presAssocID="{3E077EA6-3CC2-4403-8F80-BCFBC744702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11032-EA18-4062-9A29-3741B50DCDC3}" type="pres">
      <dgm:prSet presAssocID="{99852186-8711-408E-82ED-2ADD8F62FCDB}" presName="sibTrans" presStyleLbl="sibTrans1D1" presStyleIdx="2" presStyleCnt="5"/>
      <dgm:spPr/>
      <dgm:t>
        <a:bodyPr/>
        <a:lstStyle/>
        <a:p>
          <a:endParaRPr lang="ru-RU"/>
        </a:p>
      </dgm:t>
    </dgm:pt>
    <dgm:pt modelId="{BFBA8C89-B487-40CF-89AE-04C4E99DB165}" type="pres">
      <dgm:prSet presAssocID="{99852186-8711-408E-82ED-2ADD8F62FCDB}" presName="connectorText" presStyleLbl="sibTrans1D1" presStyleIdx="2" presStyleCnt="5"/>
      <dgm:spPr/>
      <dgm:t>
        <a:bodyPr/>
        <a:lstStyle/>
        <a:p>
          <a:endParaRPr lang="ru-RU"/>
        </a:p>
      </dgm:t>
    </dgm:pt>
    <dgm:pt modelId="{AB18A838-DA66-4897-B812-B78E30EA595C}" type="pres">
      <dgm:prSet presAssocID="{D4D2470B-546D-466B-8D53-3EF2D4562E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033E5F-92F2-4430-95CD-C6783705205E}" type="pres">
      <dgm:prSet presAssocID="{329857FA-0821-44DD-855A-8B5C4B164427}" presName="sibTrans" presStyleLbl="sibTrans1D1" presStyleIdx="3" presStyleCnt="5"/>
      <dgm:spPr/>
      <dgm:t>
        <a:bodyPr/>
        <a:lstStyle/>
        <a:p>
          <a:endParaRPr lang="ru-RU"/>
        </a:p>
      </dgm:t>
    </dgm:pt>
    <dgm:pt modelId="{ADC670AE-E824-408C-B2CD-5D025D679D7C}" type="pres">
      <dgm:prSet presAssocID="{329857FA-0821-44DD-855A-8B5C4B164427}" presName="connectorText" presStyleLbl="sibTrans1D1" presStyleIdx="3" presStyleCnt="5"/>
      <dgm:spPr/>
      <dgm:t>
        <a:bodyPr/>
        <a:lstStyle/>
        <a:p>
          <a:endParaRPr lang="ru-RU"/>
        </a:p>
      </dgm:t>
    </dgm:pt>
    <dgm:pt modelId="{3C01AA53-50C1-49A4-8E35-0557C0F2C368}" type="pres">
      <dgm:prSet presAssocID="{F421988D-B9E8-4D27-9E14-4415EF58E4D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C84B1B-AAB4-41C4-A2AB-2E952BE765AC}" type="pres">
      <dgm:prSet presAssocID="{7715F9C1-D350-4F34-BA4F-541378C5A46B}" presName="sibTrans" presStyleLbl="sibTrans1D1" presStyleIdx="4" presStyleCnt="5"/>
      <dgm:spPr/>
      <dgm:t>
        <a:bodyPr/>
        <a:lstStyle/>
        <a:p>
          <a:endParaRPr lang="ru-RU"/>
        </a:p>
      </dgm:t>
    </dgm:pt>
    <dgm:pt modelId="{477E4867-FB84-4CE8-8F50-4A17EC60440B}" type="pres">
      <dgm:prSet presAssocID="{7715F9C1-D350-4F34-BA4F-541378C5A46B}" presName="connectorText" presStyleLbl="sibTrans1D1" presStyleIdx="4" presStyleCnt="5"/>
      <dgm:spPr/>
      <dgm:t>
        <a:bodyPr/>
        <a:lstStyle/>
        <a:p>
          <a:endParaRPr lang="ru-RU"/>
        </a:p>
      </dgm:t>
    </dgm:pt>
    <dgm:pt modelId="{C6F4ABD3-7E5C-44D2-95C5-30D6593A11F8}" type="pres">
      <dgm:prSet presAssocID="{85B6A29F-2588-48DF-813F-8B31590B34F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38C6E5-B676-4E39-8446-0FE8D868AB76}" type="presOf" srcId="{329857FA-0821-44DD-855A-8B5C4B164427}" destId="{ADC670AE-E824-408C-B2CD-5D025D679D7C}" srcOrd="1" destOrd="0" presId="urn:microsoft.com/office/officeart/2005/8/layout/bProcess3"/>
    <dgm:cxn modelId="{9D14E770-A7A6-498D-8247-8F8990117495}" type="presOf" srcId="{D4D2470B-546D-466B-8D53-3EF2D4562EAC}" destId="{AB18A838-DA66-4897-B812-B78E30EA595C}" srcOrd="0" destOrd="0" presId="urn:microsoft.com/office/officeart/2005/8/layout/bProcess3"/>
    <dgm:cxn modelId="{D03724F7-67A7-4557-980B-B1F08CAA7E02}" type="presOf" srcId="{7715F9C1-D350-4F34-BA4F-541378C5A46B}" destId="{23C84B1B-AAB4-41C4-A2AB-2E952BE765AC}" srcOrd="0" destOrd="0" presId="urn:microsoft.com/office/officeart/2005/8/layout/bProcess3"/>
    <dgm:cxn modelId="{62BE5D24-8471-4C09-8CF1-1E5264139C98}" type="presOf" srcId="{991C3358-1FA8-4B33-A83A-55D15CDDD6B0}" destId="{58718A8B-228F-40EB-BA8E-DB4F7C428F72}" srcOrd="0" destOrd="0" presId="urn:microsoft.com/office/officeart/2005/8/layout/bProcess3"/>
    <dgm:cxn modelId="{0D7AF59D-26DC-414C-9D1B-B330B14FCB6C}" srcId="{A23248EC-6FA9-4738-B955-C224EF63C0B1}" destId="{F421988D-B9E8-4D27-9E14-4415EF58E4D1}" srcOrd="4" destOrd="0" parTransId="{EF92FF19-F18A-4C7C-AE4F-B00C41052FB7}" sibTransId="{7715F9C1-D350-4F34-BA4F-541378C5A46B}"/>
    <dgm:cxn modelId="{CA1E89C6-B95A-459E-96AF-E23AEDCD59E5}" srcId="{A23248EC-6FA9-4738-B955-C224EF63C0B1}" destId="{991C3358-1FA8-4B33-A83A-55D15CDDD6B0}" srcOrd="1" destOrd="0" parTransId="{FC370C11-744B-4660-9480-4682D819B2ED}" sibTransId="{11E4F8D2-47E2-4A06-AAC5-21CBDA7F8481}"/>
    <dgm:cxn modelId="{AA247074-B4CB-42B1-AC25-772FA9A9506B}" type="presOf" srcId="{11E4F8D2-47E2-4A06-AAC5-21CBDA7F8481}" destId="{C9A3A226-241C-4C63-B831-CA47A3824325}" srcOrd="1" destOrd="0" presId="urn:microsoft.com/office/officeart/2005/8/layout/bProcess3"/>
    <dgm:cxn modelId="{476585C9-E7DC-47E6-BCD5-CF8370FF09E5}" type="presOf" srcId="{A23248EC-6FA9-4738-B955-C224EF63C0B1}" destId="{1C5CFB2A-EA83-4317-9DE4-D7D84F72C3C7}" srcOrd="0" destOrd="0" presId="urn:microsoft.com/office/officeart/2005/8/layout/bProcess3"/>
    <dgm:cxn modelId="{D974C30A-A0D3-4F1D-BB4E-FBAAD8EF612E}" type="presOf" srcId="{1F897040-2B2D-4485-8A19-9AC1C806BA3E}" destId="{38E1EB49-F45A-484B-A52E-FE42D0DA0F7E}" srcOrd="0" destOrd="0" presId="urn:microsoft.com/office/officeart/2005/8/layout/bProcess3"/>
    <dgm:cxn modelId="{BCFDF0DF-7196-4CDF-A158-C9AEE8230D0D}" type="presOf" srcId="{99852186-8711-408E-82ED-2ADD8F62FCDB}" destId="{96F11032-EA18-4062-9A29-3741B50DCDC3}" srcOrd="0" destOrd="0" presId="urn:microsoft.com/office/officeart/2005/8/layout/bProcess3"/>
    <dgm:cxn modelId="{FFE7C8EB-1438-4E4C-B522-9055D8FFB7BF}" type="presOf" srcId="{7715F9C1-D350-4F34-BA4F-541378C5A46B}" destId="{477E4867-FB84-4CE8-8F50-4A17EC60440B}" srcOrd="1" destOrd="0" presId="urn:microsoft.com/office/officeart/2005/8/layout/bProcess3"/>
    <dgm:cxn modelId="{C43E053E-F09E-4925-A09E-83FF494DD3B1}" type="presOf" srcId="{85B6A29F-2588-48DF-813F-8B31590B34F4}" destId="{C6F4ABD3-7E5C-44D2-95C5-30D6593A11F8}" srcOrd="0" destOrd="0" presId="urn:microsoft.com/office/officeart/2005/8/layout/bProcess3"/>
    <dgm:cxn modelId="{3DEF1357-52FC-4FCE-85DF-2D0BA6456AFC}" type="presOf" srcId="{329857FA-0821-44DD-855A-8B5C4B164427}" destId="{42033E5F-92F2-4430-95CD-C6783705205E}" srcOrd="0" destOrd="0" presId="urn:microsoft.com/office/officeart/2005/8/layout/bProcess3"/>
    <dgm:cxn modelId="{8D57B629-DE2A-4A63-8F87-F6FC213D5778}" type="presOf" srcId="{99852186-8711-408E-82ED-2ADD8F62FCDB}" destId="{BFBA8C89-B487-40CF-89AE-04C4E99DB165}" srcOrd="1" destOrd="0" presId="urn:microsoft.com/office/officeart/2005/8/layout/bProcess3"/>
    <dgm:cxn modelId="{683E016B-9F4C-4D35-8FD9-2C830D09BE05}" type="presOf" srcId="{924707ED-A379-4463-B942-6684E52383B9}" destId="{90324EB6-FB4C-4075-95BF-0990C8B8D370}" srcOrd="0" destOrd="0" presId="urn:microsoft.com/office/officeart/2005/8/layout/bProcess3"/>
    <dgm:cxn modelId="{430FC881-6728-47DD-A1A1-569B72AE1441}" srcId="{A23248EC-6FA9-4738-B955-C224EF63C0B1}" destId="{3E077EA6-3CC2-4403-8F80-BCFBC7447021}" srcOrd="2" destOrd="0" parTransId="{F7BCCB17-91B2-4109-B3A1-635FA74E36B6}" sibTransId="{99852186-8711-408E-82ED-2ADD8F62FCDB}"/>
    <dgm:cxn modelId="{70BAFB83-7355-43E6-89C8-54091C4AD602}" type="presOf" srcId="{F421988D-B9E8-4D27-9E14-4415EF58E4D1}" destId="{3C01AA53-50C1-49A4-8E35-0557C0F2C368}" srcOrd="0" destOrd="0" presId="urn:microsoft.com/office/officeart/2005/8/layout/bProcess3"/>
    <dgm:cxn modelId="{A493A717-EC55-4953-9114-A05B38F183BB}" srcId="{A23248EC-6FA9-4738-B955-C224EF63C0B1}" destId="{D4D2470B-546D-466B-8D53-3EF2D4562EAC}" srcOrd="3" destOrd="0" parTransId="{CDF5FD52-A648-4015-850B-AE6986B8CB8E}" sibTransId="{329857FA-0821-44DD-855A-8B5C4B164427}"/>
    <dgm:cxn modelId="{6DC37678-817D-4AE3-959D-961415084DFB}" type="presOf" srcId="{3E077EA6-3CC2-4403-8F80-BCFBC7447021}" destId="{0B96C8F4-184C-48A9-A4B4-9980C794A733}" srcOrd="0" destOrd="0" presId="urn:microsoft.com/office/officeart/2005/8/layout/bProcess3"/>
    <dgm:cxn modelId="{D0A9FABA-3D54-47AD-9149-28DFDA6FFDD7}" srcId="{A23248EC-6FA9-4738-B955-C224EF63C0B1}" destId="{1F897040-2B2D-4485-8A19-9AC1C806BA3E}" srcOrd="0" destOrd="0" parTransId="{9CC0D871-B511-4090-97B0-CF7D30CF0F76}" sibTransId="{924707ED-A379-4463-B942-6684E52383B9}"/>
    <dgm:cxn modelId="{5DEAA519-8239-412F-820C-1E42C73134B3}" type="presOf" srcId="{924707ED-A379-4463-B942-6684E52383B9}" destId="{1AC0170F-955B-4B74-AF4C-EF6397FF495A}" srcOrd="1" destOrd="0" presId="urn:microsoft.com/office/officeart/2005/8/layout/bProcess3"/>
    <dgm:cxn modelId="{59E6E324-8D92-4275-91EB-6730F4EAF210}" srcId="{A23248EC-6FA9-4738-B955-C224EF63C0B1}" destId="{85B6A29F-2588-48DF-813F-8B31590B34F4}" srcOrd="5" destOrd="0" parTransId="{81B6B90A-BE22-4EFB-8649-B73F0AB43D31}" sibTransId="{8AA83C8B-CC5E-463D-B493-FA84CC9FD837}"/>
    <dgm:cxn modelId="{57219865-2304-45CE-982C-A2567040C225}" type="presOf" srcId="{11E4F8D2-47E2-4A06-AAC5-21CBDA7F8481}" destId="{4AD12F27-2510-45DE-A149-4579F8BFDFEF}" srcOrd="0" destOrd="0" presId="urn:microsoft.com/office/officeart/2005/8/layout/bProcess3"/>
    <dgm:cxn modelId="{60C3EE25-0D2C-40DF-B8D1-6C6ED06F5663}" type="presParOf" srcId="{1C5CFB2A-EA83-4317-9DE4-D7D84F72C3C7}" destId="{38E1EB49-F45A-484B-A52E-FE42D0DA0F7E}" srcOrd="0" destOrd="0" presId="urn:microsoft.com/office/officeart/2005/8/layout/bProcess3"/>
    <dgm:cxn modelId="{CF422D3D-704E-43AA-88CE-561CEB9E8947}" type="presParOf" srcId="{1C5CFB2A-EA83-4317-9DE4-D7D84F72C3C7}" destId="{90324EB6-FB4C-4075-95BF-0990C8B8D370}" srcOrd="1" destOrd="0" presId="urn:microsoft.com/office/officeart/2005/8/layout/bProcess3"/>
    <dgm:cxn modelId="{B0B9DF9C-1B1F-4663-AC0D-788EB5F923DA}" type="presParOf" srcId="{90324EB6-FB4C-4075-95BF-0990C8B8D370}" destId="{1AC0170F-955B-4B74-AF4C-EF6397FF495A}" srcOrd="0" destOrd="0" presId="urn:microsoft.com/office/officeart/2005/8/layout/bProcess3"/>
    <dgm:cxn modelId="{6D1E91DD-936F-4DB0-8E99-51767A322557}" type="presParOf" srcId="{1C5CFB2A-EA83-4317-9DE4-D7D84F72C3C7}" destId="{58718A8B-228F-40EB-BA8E-DB4F7C428F72}" srcOrd="2" destOrd="0" presId="urn:microsoft.com/office/officeart/2005/8/layout/bProcess3"/>
    <dgm:cxn modelId="{3A8D8A1D-F7E1-4600-BE77-CE4A084B1C69}" type="presParOf" srcId="{1C5CFB2A-EA83-4317-9DE4-D7D84F72C3C7}" destId="{4AD12F27-2510-45DE-A149-4579F8BFDFEF}" srcOrd="3" destOrd="0" presId="urn:microsoft.com/office/officeart/2005/8/layout/bProcess3"/>
    <dgm:cxn modelId="{79020BFD-A71A-4CE0-8C73-14B1FC8E4A03}" type="presParOf" srcId="{4AD12F27-2510-45DE-A149-4579F8BFDFEF}" destId="{C9A3A226-241C-4C63-B831-CA47A3824325}" srcOrd="0" destOrd="0" presId="urn:microsoft.com/office/officeart/2005/8/layout/bProcess3"/>
    <dgm:cxn modelId="{AB8EC96B-5A86-4138-B1CB-BE379A79F6DE}" type="presParOf" srcId="{1C5CFB2A-EA83-4317-9DE4-D7D84F72C3C7}" destId="{0B96C8F4-184C-48A9-A4B4-9980C794A733}" srcOrd="4" destOrd="0" presId="urn:microsoft.com/office/officeart/2005/8/layout/bProcess3"/>
    <dgm:cxn modelId="{3462BF5B-E063-436D-932A-45424B64DF0D}" type="presParOf" srcId="{1C5CFB2A-EA83-4317-9DE4-D7D84F72C3C7}" destId="{96F11032-EA18-4062-9A29-3741B50DCDC3}" srcOrd="5" destOrd="0" presId="urn:microsoft.com/office/officeart/2005/8/layout/bProcess3"/>
    <dgm:cxn modelId="{5D69C062-3CB0-4110-AD9F-5A9C1DF52738}" type="presParOf" srcId="{96F11032-EA18-4062-9A29-3741B50DCDC3}" destId="{BFBA8C89-B487-40CF-89AE-04C4E99DB165}" srcOrd="0" destOrd="0" presId="urn:microsoft.com/office/officeart/2005/8/layout/bProcess3"/>
    <dgm:cxn modelId="{83D5A413-1E88-4516-BA32-9FB4323971A3}" type="presParOf" srcId="{1C5CFB2A-EA83-4317-9DE4-D7D84F72C3C7}" destId="{AB18A838-DA66-4897-B812-B78E30EA595C}" srcOrd="6" destOrd="0" presId="urn:microsoft.com/office/officeart/2005/8/layout/bProcess3"/>
    <dgm:cxn modelId="{45A33495-CE0E-4ADF-92D7-30E22A8FB274}" type="presParOf" srcId="{1C5CFB2A-EA83-4317-9DE4-D7D84F72C3C7}" destId="{42033E5F-92F2-4430-95CD-C6783705205E}" srcOrd="7" destOrd="0" presId="urn:microsoft.com/office/officeart/2005/8/layout/bProcess3"/>
    <dgm:cxn modelId="{1B0DFCF0-7817-4F4D-969D-BE1F094548C5}" type="presParOf" srcId="{42033E5F-92F2-4430-95CD-C6783705205E}" destId="{ADC670AE-E824-408C-B2CD-5D025D679D7C}" srcOrd="0" destOrd="0" presId="urn:microsoft.com/office/officeart/2005/8/layout/bProcess3"/>
    <dgm:cxn modelId="{16E99EDB-4FF6-430D-B4A4-34ABC2A93152}" type="presParOf" srcId="{1C5CFB2A-EA83-4317-9DE4-D7D84F72C3C7}" destId="{3C01AA53-50C1-49A4-8E35-0557C0F2C368}" srcOrd="8" destOrd="0" presId="urn:microsoft.com/office/officeart/2005/8/layout/bProcess3"/>
    <dgm:cxn modelId="{D886AD11-65AB-4B73-B369-B95D86282353}" type="presParOf" srcId="{1C5CFB2A-EA83-4317-9DE4-D7D84F72C3C7}" destId="{23C84B1B-AAB4-41C4-A2AB-2E952BE765AC}" srcOrd="9" destOrd="0" presId="urn:microsoft.com/office/officeart/2005/8/layout/bProcess3"/>
    <dgm:cxn modelId="{0E88DDB5-E151-485F-8D6F-D560D29F2D63}" type="presParOf" srcId="{23C84B1B-AAB4-41C4-A2AB-2E952BE765AC}" destId="{477E4867-FB84-4CE8-8F50-4A17EC60440B}" srcOrd="0" destOrd="0" presId="urn:microsoft.com/office/officeart/2005/8/layout/bProcess3"/>
    <dgm:cxn modelId="{18688FD9-C720-4D1A-ADDF-92EE98A635BC}" type="presParOf" srcId="{1C5CFB2A-EA83-4317-9DE4-D7D84F72C3C7}" destId="{C6F4ABD3-7E5C-44D2-95C5-30D6593A11F8}" srcOrd="10" destOrd="0" presId="urn:microsoft.com/office/officeart/2005/8/layout/b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7E8014B-C573-4BFF-B416-92FD9E6E32CC}" type="datetimeFigureOut">
              <a:rPr lang="ru-RU" smtClean="0"/>
              <a:pPr/>
              <a:t>16.03.2009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77C8826-EEBC-49A3-9344-DD9EF9723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Путешествие в мир профессий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071942"/>
            <a:ext cx="6400800" cy="1752600"/>
          </a:xfrm>
        </p:spPr>
        <p:txBody>
          <a:bodyPr/>
          <a:lstStyle/>
          <a:p>
            <a:r>
              <a:rPr lang="ru-RU" dirty="0" smtClean="0"/>
              <a:t>Учитель: </a:t>
            </a:r>
            <a:r>
              <a:rPr lang="ru-RU" dirty="0" err="1" smtClean="0"/>
              <a:t>Седушкина</a:t>
            </a:r>
            <a:r>
              <a:rPr lang="ru-RU" dirty="0" smtClean="0"/>
              <a:t> Т.В.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428604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Муниципальное общеобразовательное учреждение</a:t>
            </a:r>
          </a:p>
          <a:p>
            <a:pPr algn="ctr"/>
            <a:r>
              <a:rPr lang="ru-RU" dirty="0" smtClean="0"/>
              <a:t>Средняя общеобразовательная школа №3, города Тихорецка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643306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2009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ru-RU" dirty="0" smtClean="0"/>
              <a:t>Человек-техника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857364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1714488"/>
            <a:ext cx="7572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Особенность технических объектов в том, что они, как правило измерены по многим признакам. При их обработке, преобразовании, перемещении или оценке от работника требуется точность, определенность действий.</a:t>
            </a:r>
          </a:p>
          <a:p>
            <a:r>
              <a:rPr lang="ru-RU" dirty="0" smtClean="0"/>
              <a:t>Техника как предмет труда представляет возможности для новаторства, выдумку. Техническая фантазия, способность мысленно разъединять технические объекты и их части – важные условия успеха в данной области.</a:t>
            </a:r>
            <a:endParaRPr lang="ru-RU" dirty="0"/>
          </a:p>
        </p:txBody>
      </p:sp>
      <p:pic>
        <p:nvPicPr>
          <p:cNvPr id="2050" name="Picture 2" descr="C:\Users\Administrator\AppData\Local\Microsoft\Windows\Temporary Internet Files\Content.IE5\T6QGKMS0\MMj0297081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143380"/>
            <a:ext cx="2217678" cy="1800233"/>
          </a:xfrm>
          <a:prstGeom prst="rect">
            <a:avLst/>
          </a:prstGeom>
          <a:noFill/>
        </p:spPr>
      </p:pic>
      <p:pic>
        <p:nvPicPr>
          <p:cNvPr id="2051" name="Picture 3" descr="C:\Users\Administrator\AppData\Local\Microsoft\Windows\Temporary Internet Files\Content.IE5\CBDKA7TI\MMj0297082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071942"/>
            <a:ext cx="2221804" cy="1914533"/>
          </a:xfrm>
          <a:prstGeom prst="rect">
            <a:avLst/>
          </a:prstGeom>
          <a:noFill/>
        </p:spPr>
      </p:pic>
      <p:pic>
        <p:nvPicPr>
          <p:cNvPr id="2052" name="Picture 4" descr="C:\Users\Administrator\AppData\Local\Microsoft\Windows\Temporary Internet Files\Content.IE5\ENX7WT21\MMj0297083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4143380"/>
            <a:ext cx="2120441" cy="18240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Человек-знак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1571612"/>
            <a:ext cx="75724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Мы встречаемся со знаками чаще, чем обычно представляем себе. Это цифры, коды, условные знаки, естественные или искусственные языки, чертежи, таблицы, формулы. В любом случае человек воспринимает знак как символ реального объекта или явления. Поэтому специалисту, который работает со знаками, важно уметь, с одной стороны, абстрагироваться от реальных физических, химических, механических свойств предметов, а с другой – представлять и воспринимать характеристики реальных явлений или объектов, стоящих за знаками. Чтобы успешно работать по какой-нибудь профессии данного типа необходимо уметь мысленно погружаться в мир, казалось бы сухих обозначений. Особые требования профессии данного типа предъявляют к вниманию.</a:t>
            </a:r>
            <a:endParaRPr lang="ru-RU" dirty="0"/>
          </a:p>
        </p:txBody>
      </p:sp>
      <p:pic>
        <p:nvPicPr>
          <p:cNvPr id="4098" name="Picture 2" descr="C:\Users\Administrator\AppData\Local\Microsoft\Windows\Temporary Internet Files\Content.IE5\ENX7WT21\MMj0303414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500570"/>
            <a:ext cx="2517768" cy="2044342"/>
          </a:xfrm>
          <a:prstGeom prst="rect">
            <a:avLst/>
          </a:prstGeom>
          <a:noFill/>
        </p:spPr>
      </p:pic>
      <p:pic>
        <p:nvPicPr>
          <p:cNvPr id="4099" name="Picture 3" descr="C:\Users\Administrator\AppData\Local\Microsoft\Windows\Temporary Internet Files\Content.IE5\T6QGKMS0\MMj0303403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902404"/>
            <a:ext cx="2214578" cy="153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Человек-природа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28662" y="1714488"/>
            <a:ext cx="75724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Представителей этих профессий объединяет одно очень важное качество – любовь к природе. Но любовь не созерцательная, а деятельная, связанная с познанием её законов и применением их.</a:t>
            </a:r>
          </a:p>
          <a:p>
            <a:r>
              <a:rPr lang="ru-RU" dirty="0" smtClean="0"/>
              <a:t>Одно дело любить животных и растения, играть с ними и радоваться им. И совсем другое – регулярно наблюдать, лечить выгуливать, не считаясь с личным временем и планами. Специалист должен всё знать о живых организмах, прогнозировать возможные изменения в них и принимать меры. От человека требуется инициатива и самостоятельность в решении конкретных задач, заботливость, терпение и дальновидность.</a:t>
            </a:r>
          </a:p>
          <a:p>
            <a:r>
              <a:rPr lang="ru-RU" dirty="0" smtClean="0"/>
              <a:t>Человек, работающий в сфере «человек-природа», должен быть спокойным и уравновешенным. Иначе он передаст свое  состояние клиентам. Впрочем, работа, связанная с природой, сама служит средством нормализации состояния человека. Она успокаивает, вносит в душу гармонию, служит источником вдохновения для людей творческих.</a:t>
            </a:r>
            <a:endParaRPr lang="ru-RU" dirty="0"/>
          </a:p>
        </p:txBody>
      </p:sp>
      <p:pic>
        <p:nvPicPr>
          <p:cNvPr id="6146" name="Picture 2" descr="C:\Users\Administrator\AppData\Local\Microsoft\Windows\Temporary Internet Files\Content.IE5\ENX7WT21\MMj0318056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411622">
            <a:off x="7655401" y="608693"/>
            <a:ext cx="1368408" cy="8552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Человек-искусство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1285860"/>
            <a:ext cx="75724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Важнейшие требования, который предъявляют профессии, связанные с изобразительной, музыкальной, литературно-художественной, актерско-сценической деятельности человека – талант и трудолюбие. Только профессиональный художник может оценить, есть ли у Вас талант живописца или графика. Настоящий музыкант или композитор определит, стоит ли Вам петь или писать музыку, или лучше направить свои усилия в другое русло. Ужас редакторов газет и журналов – графоман, человек, испытывающий маниакальную страсть к писательству при полном отсутствии таланта.</a:t>
            </a:r>
          </a:p>
          <a:p>
            <a:r>
              <a:rPr lang="ru-RU" dirty="0" smtClean="0"/>
              <a:t>Но в искусстве бывают исключения. Не всегда современники способны оценить живущего рядом гениального художника, поэта или композитора, потому что таланту свойственно обгонять своё время. Поэтому очень часто слава и признание приходят к творцам только после их смерти. Моцарт, как известно, умер в нищете и был похоронен в общей могиле. Ван </a:t>
            </a:r>
            <a:r>
              <a:rPr lang="ru-RU" dirty="0" err="1" smtClean="0"/>
              <a:t>Гог</a:t>
            </a:r>
            <a:r>
              <a:rPr lang="ru-RU" dirty="0" smtClean="0"/>
              <a:t>, который нигде не учился живописи, начал писать картины на закате своей недолгой жизни. Занятия живописью не спасли его от бедности. Сейчас его картины «уходят» на аукционах за миллионы долларов.</a:t>
            </a:r>
          </a:p>
          <a:p>
            <a:r>
              <a:rPr lang="ru-RU" dirty="0" smtClean="0"/>
              <a:t>Почему среди поэтов, музыкантов и художников так много меланхоликов? «Составляющие» этого темперамента – склонность к одиночеству.</a:t>
            </a:r>
            <a:endParaRPr lang="ru-RU" dirty="0"/>
          </a:p>
        </p:txBody>
      </p:sp>
      <p:pic>
        <p:nvPicPr>
          <p:cNvPr id="5122" name="Picture 2" descr="C:\Users\Administrator\AppData\Local\Microsoft\Windows\Temporary Internet Files\Content.IE5\T6QGKMS0\MMj0318170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413632"/>
            <a:ext cx="919139" cy="1861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Человек-человек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571612"/>
            <a:ext cx="78581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Даже выбирая профессию не связанную непосредственно с общением, вы поступите правильно, если обратите внимание на общительность и контактность.</a:t>
            </a:r>
          </a:p>
          <a:p>
            <a:r>
              <a:rPr lang="ru-RU" dirty="0" smtClean="0"/>
              <a:t>Главное содержание труда в профессиях типа «человек-человек» сводится к взаимодействию между людьми. Если не ладится это взаимодействие, значит не ладится работа.</a:t>
            </a:r>
          </a:p>
          <a:p>
            <a:r>
              <a:rPr lang="ru-RU" dirty="0" smtClean="0"/>
              <a:t>Устойчивое, хорошее настроение в процессе работы с людьми; потребность в общении, способность мысленно ставить себя на место другого человека; быстро понимать намерения, помыслы. Настроение людей; умение разбираться в человеческих взаимоотношениях; хорошая память (держать в уме имена и способности многих людей); умение находить общий язык с различными людьми; терпение.</a:t>
            </a:r>
            <a:endParaRPr lang="ru-RU" dirty="0"/>
          </a:p>
        </p:txBody>
      </p:sp>
      <p:pic>
        <p:nvPicPr>
          <p:cNvPr id="3074" name="Picture 2" descr="C:\Users\Administrator\AppData\Local\Microsoft\Windows\Temporary Internet Files\Content.IE5\0I7UC36V\MMj0337016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72074"/>
            <a:ext cx="1008979" cy="1252526"/>
          </a:xfrm>
          <a:prstGeom prst="rect">
            <a:avLst/>
          </a:prstGeom>
          <a:noFill/>
        </p:spPr>
      </p:pic>
      <p:pic>
        <p:nvPicPr>
          <p:cNvPr id="3075" name="Picture 3" descr="C:\Users\Administrator\AppData\Local\Microsoft\Windows\Temporary Internet Files\Content.IE5\ENX7WT21\MMj0337019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5143512"/>
            <a:ext cx="1136666" cy="1152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786190"/>
            <a:ext cx="8229600" cy="2043114"/>
          </a:xfrm>
        </p:spPr>
        <p:txBody>
          <a:bodyPr/>
          <a:lstStyle/>
          <a:p>
            <a:r>
              <a:rPr lang="ru-RU" dirty="0" smtClean="0"/>
              <a:t>Дать представление о многообразии мира профессий и его классификации, определить уровень информированности учащихся о мире профессий.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28572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Тема:</a:t>
            </a:r>
            <a:endParaRPr kumimoji="0" lang="ru-RU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1357298"/>
            <a:ext cx="8229600" cy="20431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Путешествие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мир профессий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Выбор профессии –            сложная и ответственная задача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357438"/>
          <a:ext cx="4471990" cy="395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8596" y="1571612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Условия оптимального выбора профессии: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643174" y="2928934"/>
            <a:ext cx="2143140" cy="1643074"/>
          </a:xfrm>
          <a:prstGeom prst="straightConnector1">
            <a:avLst/>
          </a:prstGeom>
          <a:ln w="25400">
            <a:solidFill>
              <a:srgbClr val="7030A0"/>
            </a:solidFill>
            <a:headEnd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57752" y="271462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Зона оптимального выбора профессии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выбора профессии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правила выбора профессии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Изучи как можно больше профессий (читай литературу о профессиях, встречайся с представителями различных профессий, изучи </a:t>
            </a:r>
            <a:r>
              <a:rPr lang="ru-RU" dirty="0" err="1" smtClean="0"/>
              <a:t>профессиограммы</a:t>
            </a:r>
            <a:r>
              <a:rPr lang="ru-RU" dirty="0" smtClean="0"/>
              <a:t> профессий, соверши экскурсии на производство и т.д.)</a:t>
            </a:r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Изучи самого себя (интересы, склонности, увлечения, способности, состояние здоровья, особенности психики и т.д.)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правила выбора профессии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1510" indent="-514350">
              <a:buFont typeface="+mj-lt"/>
              <a:buAutoNum type="arabicPeriod" startAt="3"/>
            </a:pPr>
            <a:r>
              <a:rPr lang="ru-RU" dirty="0" smtClean="0"/>
              <a:t>Выбери для себя профессию, изучи её подробно, посоветуйся с учителями, врачами, родителями, специалистами, получи консультацию в кабинете профориентации.</a:t>
            </a:r>
          </a:p>
          <a:p>
            <a:pPr marL="651510" indent="-514350">
              <a:buFont typeface="+mj-lt"/>
              <a:buAutoNum type="arabicPeriod" startAt="3"/>
            </a:pPr>
            <a:r>
              <a:rPr lang="ru-RU" dirty="0" smtClean="0"/>
              <a:t>Найди возможность практически попробовать свои силы в избранной профессии (выполнение трудовых операций по профессии, участие в работе профессиональных кружков, клубов, объединений и т.д.</a:t>
            </a:r>
          </a:p>
          <a:p>
            <a:pPr marL="651510" indent="-514350">
              <a:buFont typeface="+mj-lt"/>
              <a:buAutoNum type="arabicPeriod" startAt="3"/>
            </a:pPr>
            <a:r>
              <a:rPr lang="ru-RU" dirty="0" smtClean="0"/>
              <a:t>Сравни свои знания о профессии с результатами практического знакомства с ней, сделай окончательный выбор.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правила выбора профессии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Выбрал профессию –                       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будь настойчив в достижении цели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Каждый вид труда человека включает в себя: предмет труда. Цель труда, орудия труда и условия деятельности, и именно они обуславливают эти требования. В соответствии с этими признаками и строится классификация профессий, удобная для профессионального самоопределения.</a:t>
            </a:r>
          </a:p>
          <a:p>
            <a:r>
              <a:rPr lang="ru-RU" dirty="0" smtClean="0"/>
              <a:t>В профориентации широко используют классификацию профессора Е.А. Климова.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</a:t>
            </a:r>
            <a:br>
              <a:rPr lang="ru-RU" dirty="0" smtClean="0"/>
            </a:br>
            <a:r>
              <a:rPr lang="ru-RU" dirty="0" smtClean="0"/>
              <a:t>по проф. Е.А. Климову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ru-RU" dirty="0" smtClean="0"/>
              <a:t>По первому признаку – предмету труда все существующие профессии и специальности можно разделить на пять типов:</a:t>
            </a:r>
          </a:p>
          <a:p>
            <a:pPr marL="651510" indent="-514350">
              <a:buClr>
                <a:schemeClr val="accent2"/>
              </a:buClr>
              <a:buSzPct val="100000"/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Человек-техника</a:t>
            </a:r>
          </a:p>
          <a:p>
            <a:pPr marL="651510" indent="-514350">
              <a:buClr>
                <a:schemeClr val="accent2"/>
              </a:buClr>
              <a:buSzPct val="100000"/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Человек-знак</a:t>
            </a:r>
          </a:p>
          <a:p>
            <a:pPr marL="651510" indent="-514350">
              <a:buClr>
                <a:schemeClr val="accent2"/>
              </a:buClr>
              <a:buSzPct val="100000"/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Человек-природа</a:t>
            </a:r>
          </a:p>
          <a:p>
            <a:pPr marL="651510" indent="-514350">
              <a:buClr>
                <a:schemeClr val="accent2"/>
              </a:buClr>
              <a:buSzPct val="100000"/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Человек-искусство</a:t>
            </a:r>
          </a:p>
          <a:p>
            <a:pPr marL="651510" indent="-514350">
              <a:buClr>
                <a:schemeClr val="accent2"/>
              </a:buClr>
              <a:buSzPct val="100000"/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Человек-человек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142</TotalTime>
  <Words>943</Words>
  <Application>Microsoft Office PowerPoint</Application>
  <PresentationFormat>Экран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Путешествие в мир профессий</vt:lpstr>
      <vt:lpstr>Цель:</vt:lpstr>
      <vt:lpstr>Выбор профессии –            сложная и ответственная задача</vt:lpstr>
      <vt:lpstr>Процесс выбора профессии</vt:lpstr>
      <vt:lpstr>Основные правила выбора профессии</vt:lpstr>
      <vt:lpstr>Основные правила выбора профессии</vt:lpstr>
      <vt:lpstr>Основные правила выбора профессии</vt:lpstr>
      <vt:lpstr>Классификация</vt:lpstr>
      <vt:lpstr>Классификация  по проф. Е.А. Климову</vt:lpstr>
      <vt:lpstr>Человек-техника</vt:lpstr>
      <vt:lpstr>Человек-знак</vt:lpstr>
      <vt:lpstr>Человек-природа</vt:lpstr>
      <vt:lpstr>Человек-искусство</vt:lpstr>
      <vt:lpstr>Человек-человек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ПРофориентация</dc:title>
  <dc:creator>Седушкин В.Н.</dc:creator>
  <cp:lastModifiedBy>Windows User</cp:lastModifiedBy>
  <cp:revision>30</cp:revision>
  <dcterms:created xsi:type="dcterms:W3CDTF">2009-03-05T13:37:56Z</dcterms:created>
  <dcterms:modified xsi:type="dcterms:W3CDTF">2009-03-16T12:47:41Z</dcterms:modified>
</cp:coreProperties>
</file>